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8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0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1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2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3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4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8" r:id="rId3"/>
    <p:sldMasterId id="2147483702" r:id="rId4"/>
    <p:sldMasterId id="2147483716" r:id="rId5"/>
    <p:sldMasterId id="2147483730" r:id="rId6"/>
    <p:sldMasterId id="2147483744" r:id="rId7"/>
    <p:sldMasterId id="2147483758" r:id="rId8"/>
    <p:sldMasterId id="2147483772" r:id="rId9"/>
    <p:sldMasterId id="2147483786" r:id="rId10"/>
    <p:sldMasterId id="2147483800" r:id="rId11"/>
    <p:sldMasterId id="2147483814" r:id="rId12"/>
    <p:sldMasterId id="2147483828" r:id="rId13"/>
    <p:sldMasterId id="2147483842" r:id="rId14"/>
    <p:sldMasterId id="2147483856" r:id="rId15"/>
  </p:sldMasterIdLst>
  <p:notesMasterIdLst>
    <p:notesMasterId r:id="rId35"/>
  </p:notesMasterIdLst>
  <p:sldIdLst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70" r:id="rId28"/>
    <p:sldId id="269" r:id="rId29"/>
    <p:sldId id="271" r:id="rId30"/>
    <p:sldId id="272" r:id="rId31"/>
    <p:sldId id="273" r:id="rId32"/>
    <p:sldId id="274" r:id="rId33"/>
    <p:sldId id="27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3" autoAdjust="0"/>
    <p:restoredTop sz="88591" autoAdjust="0"/>
  </p:normalViewPr>
  <p:slideViewPr>
    <p:cSldViewPr snapToGrid="0" showGuides="1">
      <p:cViewPr varScale="1">
        <p:scale>
          <a:sx n="65" d="100"/>
          <a:sy n="65" d="100"/>
        </p:scale>
        <p:origin x="78" y="88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DAFEA-B176-49D3-9D02-8FA888AB7B9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78D84-C144-4DFA-8004-C484077C0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3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log.gurucat.net/10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분량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적으면 위젯 두 타입 모두 설명 하는 부분 삽입하기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D84-C144-4DFA-8004-C484077C05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어플</a:t>
            </a:r>
            <a:r>
              <a:rPr lang="ko-KR" altLang="en-US" dirty="0" smtClean="0"/>
              <a:t> 종료 부분에서 </a:t>
            </a:r>
            <a:r>
              <a:rPr lang="ko-KR" altLang="en-US" dirty="0" err="1" smtClean="0"/>
              <a:t>뒤로가기</a:t>
            </a:r>
            <a:r>
              <a:rPr lang="ko-KR" altLang="en-US" dirty="0" smtClean="0"/>
              <a:t> 조건 추가 한 이후에 생긴 수정사항말하기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=&gt; </a:t>
            </a:r>
            <a:r>
              <a:rPr lang="ko-KR" altLang="en-US" dirty="0" smtClean="0"/>
              <a:t>원래는 네비게이</a:t>
            </a:r>
            <a:r>
              <a:rPr lang="ko-KR" altLang="en-US" dirty="0" smtClean="0"/>
              <a:t>션</a:t>
            </a:r>
            <a:r>
              <a:rPr lang="ko-KR" altLang="en-US" dirty="0" smtClean="0"/>
              <a:t>바를 통해 다른 </a:t>
            </a:r>
            <a:r>
              <a:rPr lang="ko-KR" altLang="en-US" dirty="0" err="1" smtClean="0"/>
              <a:t>프래그먼트를</a:t>
            </a:r>
            <a:r>
              <a:rPr lang="ko-KR" altLang="en-US" dirty="0" smtClean="0"/>
              <a:t> 켰다가 </a:t>
            </a:r>
            <a:r>
              <a:rPr lang="ko-KR" altLang="en-US" dirty="0" err="1" smtClean="0"/>
              <a:t>뒤로가기</a:t>
            </a:r>
            <a:r>
              <a:rPr lang="ko-KR" altLang="en-US" dirty="0" smtClean="0"/>
              <a:t> 눌러도 </a:t>
            </a:r>
            <a:r>
              <a:rPr lang="ko-KR" altLang="en-US" dirty="0" err="1" smtClean="0"/>
              <a:t>프래그먼트</a:t>
            </a:r>
            <a:r>
              <a:rPr lang="ko-KR" altLang="en-US" dirty="0" smtClean="0"/>
              <a:t> 꺼지고 </a:t>
            </a:r>
            <a:r>
              <a:rPr lang="en-US" altLang="ko-KR" dirty="0" err="1" smtClean="0"/>
              <a:t>homefragment</a:t>
            </a:r>
            <a:r>
              <a:rPr lang="ko-KR" altLang="en-US" dirty="0" smtClean="0"/>
              <a:t>로 돌아간 후에야 뒤로 가기 누르면 종료였는데 </a:t>
            </a:r>
            <a:r>
              <a:rPr lang="en-US" altLang="ko-KR" dirty="0" err="1" smtClean="0"/>
              <a:t>backpresshandler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fragment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X activity</a:t>
            </a:r>
            <a:r>
              <a:rPr lang="ko-KR" altLang="en-US" dirty="0" smtClean="0"/>
              <a:t>가 필요하기때문에 이리 수정됨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 수정이후에는 </a:t>
            </a:r>
            <a:r>
              <a:rPr lang="en-US" altLang="ko-KR" baseline="0" dirty="0" err="1" smtClean="0"/>
              <a:t>navigationbar</a:t>
            </a:r>
            <a:r>
              <a:rPr lang="ko-KR" altLang="en-US" baseline="0" dirty="0" smtClean="0"/>
              <a:t>에 존재하는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fragment 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뒤로가기</a:t>
            </a:r>
            <a:r>
              <a:rPr lang="ko-KR" altLang="en-US" baseline="0" dirty="0" smtClean="0"/>
              <a:t> 누르면 동일하게 </a:t>
            </a:r>
            <a:r>
              <a:rPr lang="ko-KR" altLang="en-US" baseline="0" dirty="0" err="1" smtClean="0"/>
              <a:t>두번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뒤로가기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=&gt; </a:t>
            </a:r>
            <a:r>
              <a:rPr lang="ko-KR" altLang="en-US" baseline="0" dirty="0" err="1" smtClean="0"/>
              <a:t>어플</a:t>
            </a:r>
            <a:r>
              <a:rPr lang="ko-KR" altLang="en-US" baseline="0" dirty="0" smtClean="0"/>
              <a:t> 종료가 됨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해당 수정사항 상태로 진행할 예정임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달력 부분에는 추후에 일기를 작성한 날과 작성 하지 않은 날과 구별이 가도록 점을 찍는 등의 추후 수정을 할 예정임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D84-C144-4DFA-8004-C484077C05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587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// </a:t>
            </a:r>
            <a:r>
              <a:rPr lang="ko-KR" altLang="en-US" dirty="0" smtClean="0"/>
              <a:t>앞에서 말한 네비게이션 불편함 영상 </a:t>
            </a:r>
            <a:r>
              <a:rPr lang="en-US" altLang="ko-KR" dirty="0" smtClean="0"/>
              <a:t>40 </a:t>
            </a:r>
            <a:r>
              <a:rPr lang="ko-KR" altLang="en-US" dirty="0" smtClean="0"/>
              <a:t>초 </a:t>
            </a:r>
            <a:r>
              <a:rPr lang="ko-KR" altLang="en-US" dirty="0" err="1" smtClean="0"/>
              <a:t>짜</a:t>
            </a:r>
            <a:r>
              <a:rPr lang="ko-KR" altLang="en-US" dirty="0" err="1" smtClean="0"/>
              <a:t>리</a:t>
            </a:r>
            <a:endParaRPr lang="en-US" altLang="ko-KR" dirty="0" smtClean="0"/>
          </a:p>
          <a:p>
            <a:r>
              <a:rPr lang="ko-KR" altLang="en-US" dirty="0" smtClean="0"/>
              <a:t>이거 작성시</a:t>
            </a:r>
            <a:r>
              <a:rPr lang="en-US" altLang="ko-KR" dirty="0" smtClean="0"/>
              <a:t>….</a:t>
            </a:r>
            <a:r>
              <a:rPr lang="ko-KR" altLang="en-US" dirty="0" smtClean="0"/>
              <a:t>새벽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ㅣ</a:t>
            </a:r>
            <a:r>
              <a:rPr lang="ko-KR" altLang="en-US" dirty="0" smtClean="0"/>
              <a:t> 반</a:t>
            </a:r>
            <a:r>
              <a:rPr lang="en-US" altLang="ko-KR" dirty="0" smtClean="0"/>
              <a:t>^^……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D84-C144-4DFA-8004-C484077C05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873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https://techlog.gurucat.net/102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D84-C144-4DFA-8004-C484077C05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817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78D84-C144-4DFA-8004-C484077C05A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130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해당 제목 누르면 그에 맞는 링크가 </a:t>
            </a:r>
            <a:r>
              <a:rPr lang="ko-KR" altLang="en-US" dirty="0" err="1" smtClean="0"/>
              <a:t>웹뷰로</a:t>
            </a:r>
            <a:r>
              <a:rPr lang="ko-KR" altLang="en-US" dirty="0" smtClean="0"/>
              <a:t> 켜짐 </a:t>
            </a:r>
            <a:r>
              <a:rPr lang="en-US" altLang="ko-KR" dirty="0" smtClean="0"/>
              <a:t>^^ 23</a:t>
            </a:r>
            <a:r>
              <a:rPr lang="ko-KR" altLang="en-US" dirty="0" smtClean="0"/>
              <a:t>초짜리 영상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78D84-C144-4DFA-8004-C484077C05A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313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어플</a:t>
            </a:r>
            <a:r>
              <a:rPr lang="ko-KR" altLang="en-US" dirty="0" smtClean="0"/>
              <a:t>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자잘한 기능의 개선 </a:t>
            </a:r>
            <a:r>
              <a:rPr lang="en-US" altLang="ko-KR" dirty="0" smtClean="0"/>
              <a:t>+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 색상 </a:t>
            </a:r>
            <a:r>
              <a:rPr lang="ko-KR" altLang="en-US" dirty="0" err="1" smtClean="0"/>
              <a:t>폰트등</a:t>
            </a:r>
            <a:r>
              <a:rPr lang="ko-KR" altLang="en-US" dirty="0" smtClean="0"/>
              <a:t> 스타일의 개선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D84-C144-4DFA-8004-C484077C05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7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10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41050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9308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5179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9147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26101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5606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8503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050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7185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5253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49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680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9553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7514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0962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69515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14702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3184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926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08568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34046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521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6960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3653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95192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56627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02264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2238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86811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6364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9947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82012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016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1035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90082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004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81806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60913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0897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37977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54902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78107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6979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507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31372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91313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49482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14537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957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27618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17003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15831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3848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86250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769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6315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55362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8965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6142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61734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07199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0946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9495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15708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20250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79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15636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11893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4739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801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43283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92870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7233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63975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63380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98590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032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80183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12894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20638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76815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51253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08562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1482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17664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06601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15372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670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23252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1376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99371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42239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47798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3806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26357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40150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88788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53482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465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64026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20715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65809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07811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79325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9163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33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093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391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532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596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772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7952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928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5798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5723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4346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60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1840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352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144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317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5881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083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78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2903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8387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8204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19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7520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372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8861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0308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121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9683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6032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84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0066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5971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12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3971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9206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7574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947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564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7630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1149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3493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953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1085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95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0049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222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6174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2283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4033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862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211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1354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575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0065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2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9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485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0903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0383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1846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1223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5955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5000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191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539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56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6433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6388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0274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6037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90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5348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4774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535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53521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8863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32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2355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7830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4417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9416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9571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70934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6128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1501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2383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0985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43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52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8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41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14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16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23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47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52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3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6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76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9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81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57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B53BF3-A5D8-42A3-9EEC-4B863D7479AC}" type="datetimeFigureOut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2019/11/25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ED8E8-35F4-4F96-8B22-4FCB833312D4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11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95395" y="2767280"/>
            <a:ext cx="56012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 b="1" dirty="0" smtClean="0">
                <a:solidFill>
                  <a:prstClr val="white"/>
                </a:solidFill>
                <a:latin typeface="Century Gothic" panose="020B0502020202020204" pitchFamily="34" charset="0"/>
                <a:ea typeface="맑은 고딕"/>
              </a:rPr>
              <a:t>과거의 오늘</a:t>
            </a:r>
            <a:endParaRPr kumimoji="1" lang="en-US" altLang="ko-KR" sz="8000" b="1" dirty="0" smtClean="0">
              <a:solidFill>
                <a:prstClr val="white"/>
              </a:solidFill>
              <a:latin typeface="Century Gothic" panose="020B0502020202020204" pitchFamily="34" charset="0"/>
              <a:ea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5395" y="4074659"/>
            <a:ext cx="673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12161645 </a:t>
            </a:r>
            <a:r>
              <a:rPr lang="ko-KR" altLang="en-US" dirty="0" smtClean="0">
                <a:solidFill>
                  <a:schemeClr val="bg1"/>
                </a:solidFill>
              </a:rPr>
              <a:t>임하나</a:t>
            </a:r>
            <a:r>
              <a:rPr lang="en-US" altLang="ko-KR" dirty="0" smtClean="0">
                <a:solidFill>
                  <a:schemeClr val="bg1"/>
                </a:solidFill>
              </a:rPr>
              <a:t>	12161543 </a:t>
            </a:r>
            <a:r>
              <a:rPr lang="ko-KR" altLang="en-US" dirty="0" smtClean="0">
                <a:solidFill>
                  <a:schemeClr val="bg1"/>
                </a:solidFill>
              </a:rPr>
              <a:t>김수영</a:t>
            </a:r>
            <a:r>
              <a:rPr lang="en-US" altLang="ko-KR" dirty="0" smtClean="0">
                <a:solidFill>
                  <a:schemeClr val="bg1"/>
                </a:solidFill>
              </a:rPr>
              <a:t>	12141587 </a:t>
            </a:r>
            <a:r>
              <a:rPr lang="ko-KR" altLang="en-US" dirty="0" err="1" smtClean="0">
                <a:solidFill>
                  <a:schemeClr val="bg1"/>
                </a:solidFill>
              </a:rPr>
              <a:t>이성빈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0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UI 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및 기능 개선 ∙ 변경사항</a:t>
            </a:r>
            <a:r>
              <a:rPr kumimoji="1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(3)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pic>
        <p:nvPicPr>
          <p:cNvPr id="4" name="ppt12week-자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4170" y="1009984"/>
            <a:ext cx="2982558" cy="53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8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Part 3</a:t>
              </a:r>
              <a:endParaRPr kumimoji="1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0297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Ebrima" panose="02000000000000000000" pitchFamily="2" charset="0"/>
                </a:rPr>
                <a:t>DB </a:t>
              </a:r>
              <a:r>
                <a:rPr kumimoji="1" lang="ko-KR" altLang="en-US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Ebrima" panose="02000000000000000000" pitchFamily="2" charset="0"/>
                </a:rPr>
                <a:t>구현</a:t>
              </a:r>
              <a:endParaRPr kumimoji="1" lang="ja-JP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034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21172" y="2714027"/>
            <a:ext cx="5114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kumimoji="1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프로그램 내부에서 </a:t>
            </a:r>
            <a:r>
              <a:rPr kumimoji="1" lang="en-US" altLang="ko-KR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table</a:t>
            </a:r>
            <a:r>
              <a:rPr kumimoji="1" lang="ko-KR" altLang="en-US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만들고 값을 </a:t>
            </a:r>
            <a:r>
              <a:rPr kumimoji="1" lang="en-US" altLang="ko-KR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insert</a:t>
            </a:r>
            <a:r>
              <a:rPr kumimoji="1" lang="ko-KR" altLang="en-US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하는게 아닌</a:t>
            </a:r>
            <a:r>
              <a:rPr kumimoji="1" lang="en-US" altLang="ko-KR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kumimoji="1" lang="ko-KR" altLang="en-US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기존에 존재하던 </a:t>
            </a:r>
            <a:r>
              <a:rPr kumimoji="1" lang="en-US" altLang="ko-KR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database</a:t>
            </a:r>
            <a:r>
              <a:rPr kumimoji="1" lang="ko-KR" altLang="en-US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</a:t>
            </a:r>
            <a:r>
              <a:rPr kumimoji="1" lang="ko-KR" altLang="en-US" b="1" dirty="0" err="1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어플</a:t>
            </a:r>
            <a:r>
              <a:rPr kumimoji="1" lang="ko-KR" altLang="en-US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내에 삽입하고</a:t>
            </a:r>
            <a:r>
              <a:rPr kumimoji="1" lang="en-US" altLang="ko-KR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kumimoji="1" lang="ko-KR" altLang="en-US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연동 하기 위해서는 특정 과정들을 거쳐야 했음</a:t>
            </a:r>
            <a:r>
              <a:rPr kumimoji="1" lang="en-US" altLang="ko-KR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1MB </a:t>
            </a:r>
            <a:r>
              <a:rPr kumimoji="1" lang="ko-KR" altLang="en-US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넘는 </a:t>
            </a:r>
            <a:r>
              <a:rPr kumimoji="1" lang="en-US" altLang="ko-KR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kumimoji="1" lang="ko-KR" altLang="en-US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들은 용량 문제로 인하여 한번에 데이터를 읽어 올 수 없음</a:t>
            </a:r>
            <a:r>
              <a:rPr kumimoji="1" lang="en-US" altLang="ko-KR" b="1" dirty="0" smtClean="0">
                <a:solidFill>
                  <a:schemeClr val="bg2">
                    <a:lumMod val="1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1172" y="1034026"/>
            <a:ext cx="5114208" cy="139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81522" y="1317027"/>
            <a:ext cx="485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#</a:t>
            </a:r>
            <a:r>
              <a:rPr kumimoji="1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구현에 앞선 문제점</a:t>
            </a:r>
            <a:r>
              <a:rPr kumimoji="1" lang="en-US" altLang="ja-JP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 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59792" y="899653"/>
            <a:ext cx="5383163" cy="5265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94269" y="1034026"/>
            <a:ext cx="5114208" cy="1397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방안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テキスト ボックス 2"/>
          <p:cNvSpPr txBox="1"/>
          <p:nvPr/>
        </p:nvSpPr>
        <p:spPr>
          <a:xfrm>
            <a:off x="1877536" y="61593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kumimoji="1" lang="en-US" altLang="ja-JP" sz="36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DB </a:t>
            </a:r>
            <a:r>
              <a:rPr kumimoji="1" lang="ko-KR" altLang="en-US" sz="36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구현</a:t>
            </a:r>
            <a:endParaRPr kumimoji="1" lang="ja-JP" altLang="en-US" sz="36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anose="02000000000000000000" pitchFamily="2" charset="0"/>
            </a:endParaRPr>
          </a:p>
        </p:txBody>
      </p:sp>
      <p:grpSp>
        <p:nvGrpSpPr>
          <p:cNvPr id="10" name="グループ化 8"/>
          <p:cNvGrpSpPr/>
          <p:nvPr/>
        </p:nvGrpSpPr>
        <p:grpSpPr>
          <a:xfrm>
            <a:off x="161004" y="61594"/>
            <a:ext cx="571498" cy="646331"/>
            <a:chOff x="190501" y="204687"/>
            <a:chExt cx="571498" cy="646331"/>
          </a:xfrm>
          <a:solidFill>
            <a:schemeClr val="bg1"/>
          </a:solidFill>
        </p:grpSpPr>
        <p:sp>
          <p:nvSpPr>
            <p:cNvPr id="11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2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774784" y="61593"/>
            <a:ext cx="571498" cy="646331"/>
            <a:chOff x="190501" y="204687"/>
            <a:chExt cx="571498" cy="646331"/>
          </a:xfrm>
          <a:solidFill>
            <a:schemeClr val="bg1"/>
          </a:solidFill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5886349" y="3272489"/>
            <a:ext cx="766916" cy="914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771252" y="2714027"/>
            <a:ext cx="4806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연동 방법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asset</a:t>
            </a:r>
            <a:r>
              <a:rPr lang="ko-KR" altLang="en-US" dirty="0" smtClean="0"/>
              <a:t>폴더 아래 파일을 저장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Initialize </a:t>
            </a:r>
            <a:r>
              <a:rPr lang="ko-KR" altLang="en-US" dirty="0" smtClean="0"/>
              <a:t>함수를 통하여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내에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존재를 실제 </a:t>
            </a:r>
            <a:r>
              <a:rPr lang="ko-KR" altLang="en-US" dirty="0" err="1" smtClean="0"/>
              <a:t>인식시켜줌</a:t>
            </a:r>
            <a:r>
              <a:rPr lang="en-US" altLang="ko-KR" dirty="0" smtClean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71252" y="4023928"/>
            <a:ext cx="4570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용량 문제 해결법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/>
              <a:t>1MB </a:t>
            </a:r>
            <a:r>
              <a:rPr lang="ko-KR" altLang="en-US" dirty="0"/>
              <a:t>이상의 </a:t>
            </a:r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여러 개로 분할</a:t>
            </a:r>
            <a:r>
              <a:rPr lang="en-US" altLang="ko-KR" dirty="0" smtClean="0"/>
              <a:t>, </a:t>
            </a:r>
            <a:r>
              <a:rPr lang="en-US" altLang="ko-KR" dirty="0"/>
              <a:t>assets </a:t>
            </a:r>
            <a:r>
              <a:rPr lang="en-US" altLang="ko-KR" dirty="0" smtClean="0"/>
              <a:t>dir.</a:t>
            </a:r>
            <a:r>
              <a:rPr lang="ko-KR" altLang="en-US" dirty="0" smtClean="0"/>
              <a:t>에 </a:t>
            </a:r>
            <a:r>
              <a:rPr lang="ko-KR" altLang="en-US" dirty="0"/>
              <a:t>넣어서 </a:t>
            </a:r>
            <a:r>
              <a:rPr lang="ko-KR" altLang="en-US" dirty="0" err="1" smtClean="0"/>
              <a:t>패키징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배포 후</a:t>
            </a:r>
            <a:r>
              <a:rPr lang="en-US" altLang="ko-KR" dirty="0" smtClean="0"/>
              <a:t>, </a:t>
            </a:r>
            <a:r>
              <a:rPr lang="ko-KR" altLang="en-US" dirty="0"/>
              <a:t>런타임 시에 </a:t>
            </a:r>
            <a:r>
              <a:rPr lang="en-US" altLang="ko-KR" dirty="0"/>
              <a:t>SD </a:t>
            </a:r>
            <a:r>
              <a:rPr lang="ko-KR" altLang="en-US" dirty="0"/>
              <a:t>카드로 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파일을 합치기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런타임 시 </a:t>
            </a:r>
            <a:r>
              <a:rPr lang="ko-KR" altLang="en-US" dirty="0"/>
              <a:t>인터넷에서 다운로드하여 </a:t>
            </a:r>
            <a:r>
              <a:rPr lang="en-US" altLang="ko-KR" dirty="0"/>
              <a:t>SD </a:t>
            </a:r>
            <a:r>
              <a:rPr lang="ko-KR" altLang="en-US" dirty="0"/>
              <a:t>카드에 저장</a:t>
            </a:r>
          </a:p>
        </p:txBody>
      </p:sp>
    </p:spTree>
    <p:extLst>
      <p:ext uri="{BB962C8B-B14F-4D97-AF65-F5344CB8AC3E}">
        <p14:creationId xmlns:p14="http://schemas.microsoft.com/office/powerpoint/2010/main" val="1881284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92918" y="415498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맑은 고딕"/>
                <a:cs typeface="Ebrima" panose="02000000000000000000" pitchFamily="2" charset="0"/>
              </a:rPr>
              <a:t>코드 리뷰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592918" y="1298148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91253" y="0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“</a:t>
            </a:r>
            <a:endParaRPr kumimoji="1" lang="ja-JP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1253" y="1298148"/>
            <a:ext cx="687149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void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initialize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Context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ctx</a:t>
            </a:r>
            <a:r>
              <a:rPr lang="ko-KR" altLang="en-US" dirty="0" smtClean="0"/>
              <a:t>) { // </a:t>
            </a:r>
            <a:r>
              <a:rPr lang="ko-KR" altLang="en-US" dirty="0" err="1" smtClean="0"/>
              <a:t>check</a:t>
            </a:r>
            <a:endParaRPr lang="ko-KR" altLang="en-US" dirty="0" smtClean="0"/>
          </a:p>
          <a:p>
            <a:r>
              <a:rPr lang="ko-KR" altLang="en-US" dirty="0" smtClean="0"/>
              <a:t>        </a:t>
            </a:r>
            <a:r>
              <a:rPr lang="ko-KR" altLang="en-US" dirty="0" err="1" smtClean="0"/>
              <a:t>File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folder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new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File</a:t>
            </a:r>
            <a:r>
              <a:rPr lang="ko-KR" altLang="en-US" dirty="0" smtClean="0"/>
              <a:t>(ROOT_DIR + "</a:t>
            </a:r>
            <a:r>
              <a:rPr lang="ko-KR" altLang="en-US" dirty="0" err="1" smtClean="0"/>
              <a:t>databases</a:t>
            </a:r>
            <a:r>
              <a:rPr lang="ko-KR" altLang="en-US" dirty="0" smtClean="0"/>
              <a:t>");</a:t>
            </a:r>
          </a:p>
          <a:p>
            <a:r>
              <a:rPr lang="ko-KR" altLang="en-US" dirty="0" smtClean="0"/>
              <a:t>        </a:t>
            </a:r>
            <a:r>
              <a:rPr lang="ko-KR" altLang="en-US" dirty="0" err="1" smtClean="0"/>
              <a:t>folder.mkdirs</a:t>
            </a:r>
            <a:r>
              <a:rPr lang="ko-KR" altLang="en-US" dirty="0" smtClean="0"/>
              <a:t>();</a:t>
            </a:r>
          </a:p>
          <a:p>
            <a:r>
              <a:rPr lang="ko-KR" altLang="en-US" dirty="0" smtClean="0"/>
              <a:t>        </a:t>
            </a:r>
            <a:r>
              <a:rPr lang="ko-KR" altLang="en-US" dirty="0" err="1" smtClean="0"/>
              <a:t>File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outfile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new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File</a:t>
            </a:r>
            <a:r>
              <a:rPr lang="ko-KR" altLang="en-US" dirty="0" smtClean="0"/>
              <a:t>(ROOT_DIR +"</a:t>
            </a:r>
            <a:r>
              <a:rPr lang="ko-KR" altLang="en-US" dirty="0" err="1" smtClean="0"/>
              <a:t>databases</a:t>
            </a:r>
            <a:r>
              <a:rPr lang="ko-KR" altLang="en-US" dirty="0" smtClean="0"/>
              <a:t>/"+ DATABASE_NAME);</a:t>
            </a:r>
          </a:p>
          <a:p>
            <a:r>
              <a:rPr lang="ko-KR" altLang="en-US" dirty="0" smtClean="0"/>
              <a:t>        </a:t>
            </a:r>
            <a:r>
              <a:rPr lang="ko-KR" altLang="en-US" dirty="0" err="1" smtClean="0"/>
              <a:t>if</a:t>
            </a:r>
            <a:r>
              <a:rPr lang="ko-KR" altLang="en-US" dirty="0" smtClean="0"/>
              <a:t> (</a:t>
            </a:r>
            <a:r>
              <a:rPr lang="ko-KR" altLang="en-US" dirty="0" err="1" smtClean="0"/>
              <a:t>outfile.length</a:t>
            </a:r>
            <a:r>
              <a:rPr lang="ko-KR" altLang="en-US" dirty="0" smtClean="0"/>
              <a:t>() &lt;= 0) {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AssetManager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assetManager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ctx.getResources</a:t>
            </a:r>
            <a:r>
              <a:rPr lang="ko-KR" altLang="en-US" dirty="0" smtClean="0"/>
              <a:t>().</a:t>
            </a:r>
            <a:r>
              <a:rPr lang="ko-KR" altLang="en-US" dirty="0" err="1" smtClean="0"/>
              <a:t>getAssets</a:t>
            </a:r>
            <a:r>
              <a:rPr lang="ko-KR" altLang="en-US" dirty="0" smtClean="0"/>
              <a:t>();</a:t>
            </a:r>
          </a:p>
          <a:p>
            <a:r>
              <a:rPr lang="ko-KR" altLang="en-US" dirty="0" smtClean="0"/>
              <a:t>            </a:t>
            </a:r>
            <a:r>
              <a:rPr lang="ko-KR" altLang="en-US" dirty="0" err="1" smtClean="0"/>
              <a:t>try</a:t>
            </a:r>
            <a:r>
              <a:rPr lang="ko-KR" altLang="en-US" dirty="0" smtClean="0"/>
              <a:t> {</a:t>
            </a:r>
          </a:p>
          <a:p>
            <a:r>
              <a:rPr lang="ko-KR" altLang="en-US" dirty="0" smtClean="0"/>
              <a:t>                </a:t>
            </a:r>
            <a:r>
              <a:rPr lang="ko-KR" altLang="en-US" dirty="0" err="1" smtClean="0"/>
              <a:t>InputStream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is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assetManager.open</a:t>
            </a:r>
            <a:r>
              <a:rPr lang="ko-KR" altLang="en-US" dirty="0" smtClean="0"/>
              <a:t>(DATABASE_NAME, </a:t>
            </a:r>
            <a:r>
              <a:rPr lang="en-US" altLang="ko-KR" dirty="0" smtClean="0"/>
              <a:t>	</a:t>
            </a:r>
            <a:r>
              <a:rPr lang="ko-KR" altLang="en-US" dirty="0" err="1" smtClean="0"/>
              <a:t>AssetManager.ACCESS_BUFFER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                </a:t>
            </a:r>
            <a:r>
              <a:rPr lang="ko-KR" altLang="en-US" dirty="0" err="1" smtClean="0"/>
              <a:t>long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filesize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is.available</a:t>
            </a:r>
            <a:r>
              <a:rPr lang="ko-KR" altLang="en-US" dirty="0" smtClean="0"/>
              <a:t>();</a:t>
            </a:r>
          </a:p>
          <a:p>
            <a:r>
              <a:rPr lang="ko-KR" altLang="en-US" dirty="0" smtClean="0"/>
              <a:t>                </a:t>
            </a:r>
            <a:r>
              <a:rPr lang="ko-KR" altLang="en-US" dirty="0" err="1" smtClean="0"/>
              <a:t>byte</a:t>
            </a:r>
            <a:r>
              <a:rPr lang="ko-KR" altLang="en-US" dirty="0" smtClean="0"/>
              <a:t> [] </a:t>
            </a:r>
            <a:r>
              <a:rPr lang="ko-KR" altLang="en-US" dirty="0" err="1" smtClean="0"/>
              <a:t>tempdata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new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byte</a:t>
            </a:r>
            <a:r>
              <a:rPr lang="ko-KR" altLang="en-US" dirty="0" smtClean="0"/>
              <a:t>[(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)</a:t>
            </a:r>
            <a:r>
              <a:rPr lang="ko-KR" altLang="en-US" dirty="0" err="1" smtClean="0"/>
              <a:t>filesize</a:t>
            </a:r>
            <a:r>
              <a:rPr lang="ko-KR" altLang="en-US" dirty="0" smtClean="0"/>
              <a:t>];</a:t>
            </a:r>
          </a:p>
          <a:p>
            <a:r>
              <a:rPr lang="ko-KR" altLang="en-US" dirty="0" smtClean="0"/>
              <a:t>                </a:t>
            </a:r>
            <a:r>
              <a:rPr lang="ko-KR" altLang="en-US" dirty="0" err="1" smtClean="0"/>
              <a:t>is.read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tempdata</a:t>
            </a:r>
            <a:r>
              <a:rPr lang="ko-KR" altLang="en-US" dirty="0" smtClean="0"/>
              <a:t>); </a:t>
            </a:r>
            <a:r>
              <a:rPr lang="ko-KR" altLang="en-US" dirty="0" err="1" smtClean="0"/>
              <a:t>is.close</a:t>
            </a:r>
            <a:r>
              <a:rPr lang="ko-KR" altLang="en-US" dirty="0" smtClean="0"/>
              <a:t>();</a:t>
            </a:r>
          </a:p>
          <a:p>
            <a:r>
              <a:rPr lang="ko-KR" altLang="en-US" dirty="0" smtClean="0"/>
              <a:t>                </a:t>
            </a:r>
            <a:r>
              <a:rPr lang="ko-KR" altLang="en-US" dirty="0" err="1" smtClean="0"/>
              <a:t>outfile.createNewFile</a:t>
            </a:r>
            <a:r>
              <a:rPr lang="ko-KR" altLang="en-US" dirty="0" smtClean="0"/>
              <a:t>();</a:t>
            </a:r>
          </a:p>
          <a:p>
            <a:r>
              <a:rPr lang="ko-KR" altLang="en-US" dirty="0" smtClean="0"/>
              <a:t>                </a:t>
            </a:r>
            <a:r>
              <a:rPr lang="ko-KR" altLang="en-US" dirty="0" err="1" smtClean="0"/>
              <a:t>FileOutputStream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fo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new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FileOutputStream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outfile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                </a:t>
            </a:r>
            <a:r>
              <a:rPr lang="ko-KR" altLang="en-US" dirty="0" err="1" smtClean="0"/>
              <a:t>fo.write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tempdata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                </a:t>
            </a:r>
            <a:r>
              <a:rPr lang="ko-KR" altLang="en-US" dirty="0" err="1" smtClean="0"/>
              <a:t>fo.close</a:t>
            </a:r>
            <a:r>
              <a:rPr lang="ko-KR" altLang="en-US" dirty="0" smtClean="0"/>
              <a:t>();</a:t>
            </a:r>
          </a:p>
          <a:p>
            <a:r>
              <a:rPr lang="ko-KR" altLang="en-US" dirty="0" smtClean="0"/>
              <a:t>            } </a:t>
            </a:r>
            <a:r>
              <a:rPr lang="ko-KR" altLang="en-US" dirty="0" err="1" smtClean="0"/>
              <a:t>catch</a:t>
            </a:r>
            <a:r>
              <a:rPr lang="ko-KR" altLang="en-US" dirty="0" smtClean="0"/>
              <a:t> (</a:t>
            </a:r>
            <a:r>
              <a:rPr lang="ko-KR" altLang="en-US" dirty="0" err="1" smtClean="0"/>
              <a:t>IOException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e</a:t>
            </a:r>
            <a:r>
              <a:rPr lang="ko-KR" altLang="en-US" dirty="0" smtClean="0"/>
              <a:t>) {</a:t>
            </a:r>
          </a:p>
          <a:p>
            <a:r>
              <a:rPr lang="ko-KR" altLang="en-US" dirty="0" smtClean="0"/>
              <a:t>                </a:t>
            </a:r>
            <a:r>
              <a:rPr lang="ko-KR" altLang="en-US" dirty="0" err="1" smtClean="0"/>
              <a:t>e.printStackTrace</a:t>
            </a:r>
            <a:r>
              <a:rPr lang="ko-KR" altLang="en-US" dirty="0" smtClean="0"/>
              <a:t>();</a:t>
            </a:r>
          </a:p>
          <a:p>
            <a:r>
              <a:rPr lang="ko-KR" altLang="en-US" dirty="0" smtClean="0"/>
              <a:t>            }</a:t>
            </a:r>
          </a:p>
          <a:p>
            <a:r>
              <a:rPr lang="ko-KR" altLang="en-US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188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DB </a:t>
            </a:r>
            <a:r>
              <a:rPr kumimoji="1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구현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708375" y="1812203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3978132" y="1812202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8" y="1357211"/>
            <a:ext cx="2853108" cy="47194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015" y="1357211"/>
            <a:ext cx="2845459" cy="47194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315200" y="1357211"/>
            <a:ext cx="4468761" cy="47194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dbhelper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= new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DatabaseHelper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getContext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());        try {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    initialize(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getContext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());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} catch (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SQLiteException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se) {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   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Toast.makeText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getContext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(), 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se.getMessage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(),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Toast.LENGTH_LONG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).show();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   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Log.e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("",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se.getMessage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());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}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sqlDB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dbhelper.getReadableDatabase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();</a:t>
            </a:r>
          </a:p>
          <a:p>
            <a:endParaRPr lang="en-US" altLang="ko-KR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cursor =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sqlDB.rawQuery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("SELECT title, link FROM dictionary_365 WHERE month = "+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mndt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+" and date = " +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dydt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+ ";",null);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while(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cursor.moveToNext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()){</a:t>
            </a:r>
          </a:p>
          <a:p>
            <a:endParaRPr lang="en-US" altLang="ko-KR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   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title.add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cursor.getString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(0));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   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link.add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cursor.getString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(1));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}</a:t>
            </a:r>
          </a:p>
          <a:p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altLang="ko-KR" sz="1600" dirty="0" err="1" smtClean="0">
                <a:solidFill>
                  <a:schemeClr val="bg2">
                    <a:lumMod val="10000"/>
                  </a:schemeClr>
                </a:solidFill>
              </a:rPr>
              <a:t>cursor.close</a:t>
            </a:r>
            <a:r>
              <a:rPr lang="en-US" altLang="ko-KR" sz="1600" dirty="0" smtClean="0">
                <a:solidFill>
                  <a:schemeClr val="bg2">
                    <a:lumMod val="10000"/>
                  </a:schemeClr>
                </a:solidFill>
              </a:rPr>
              <a:t>();</a:t>
            </a:r>
            <a:endParaRPr lang="ko-KR" alt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57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190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DB </a:t>
            </a:r>
            <a:r>
              <a:rPr kumimoji="1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구현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pic>
        <p:nvPicPr>
          <p:cNvPr id="10" name="365db_pres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7784" y="707923"/>
            <a:ext cx="3285203" cy="58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21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Part 4</a:t>
              </a:r>
              <a:endParaRPr kumimoji="1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1926376"/>
              <a:ext cx="56364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latinLnBrk="0">
                <a:defRPr/>
              </a:pPr>
              <a:r>
                <a:rPr kumimoji="1" lang="en-US" altLang="ja-JP" sz="36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 – 14 </a:t>
              </a:r>
              <a:r>
                <a:rPr kumimoji="1" lang="ko-KR" altLang="en-US" sz="36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 진행 예정</a:t>
              </a:r>
              <a:endParaRPr kumimoji="1" lang="ja-JP" altLang="en-US" sz="3600" b="1" spc="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775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18061" y="217643"/>
            <a:ext cx="543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13 – 14 </a:t>
            </a:r>
            <a:r>
              <a:rPr kumimoji="1" lang="ko-KR" altLang="en-US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주차 진행 예정</a:t>
            </a:r>
            <a:endParaRPr kumimoji="1" lang="ja-JP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aphicFrame>
        <p:nvGraphicFramePr>
          <p:cNvPr id="15" name="表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90749"/>
              </p:ext>
            </p:extLst>
          </p:nvPr>
        </p:nvGraphicFramePr>
        <p:xfrm>
          <a:off x="1785678" y="2921414"/>
          <a:ext cx="8620644" cy="170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5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5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008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2800" dirty="0" smtClean="0"/>
                        <a:t>김수영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2800" dirty="0" err="1" smtClean="0"/>
                        <a:t>이성빈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2800" dirty="0" smtClean="0"/>
                        <a:t>임하나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80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2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진행 목표</a:t>
                      </a:r>
                      <a:endParaRPr kumimoji="1" lang="ja-JP" alt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b="1" dirty="0" err="1" smtClean="0"/>
                        <a:t>어플</a:t>
                      </a:r>
                      <a:r>
                        <a:rPr kumimoji="1" lang="en-US" altLang="ko-KR" b="1" dirty="0" smtClean="0"/>
                        <a:t>UI </a:t>
                      </a:r>
                      <a:r>
                        <a:rPr kumimoji="1" lang="ko-KR" altLang="en-US" b="1" dirty="0" smtClean="0"/>
                        <a:t>수정</a:t>
                      </a:r>
                      <a:endParaRPr kumimoji="1" lang="ja-JP" altLang="en-US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b="1" dirty="0" smtClean="0"/>
                        <a:t>정량 측정</a:t>
                      </a:r>
                      <a:endParaRPr kumimoji="1" lang="ja-JP" altLang="en-US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b="1" dirty="0" err="1" smtClean="0"/>
                        <a:t>통번역</a:t>
                      </a:r>
                      <a:r>
                        <a:rPr kumimoji="1" lang="ko-KR" altLang="en-US" b="1" dirty="0" smtClean="0"/>
                        <a:t> 개발 마무리</a:t>
                      </a:r>
                      <a:endParaRPr kumimoji="1" lang="ja-JP" altLang="en-US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913605" y="5150096"/>
            <a:ext cx="8364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→ </a:t>
            </a:r>
            <a:r>
              <a:rPr lang="ko-KR" alt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어플의</a:t>
            </a:r>
            <a:r>
              <a:rPr lang="ko-KR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완전한 구현 완료</a:t>
            </a:r>
            <a:endParaRPr lang="en-US" altLang="ko-K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4561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094786" y="2930823"/>
            <a:ext cx="2002428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Q&amp;A</a:t>
            </a:r>
            <a:endParaRPr lang="en-US" altLang="ko-KR" sz="7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575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853766" y="2669213"/>
            <a:ext cx="64844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THANK YOU</a:t>
            </a:r>
            <a:endParaRPr kumimoji="1" lang="ja-JP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983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422955"/>
            <a:ext cx="5026831" cy="646329"/>
            <a:chOff x="887522" y="1168955"/>
            <a:chExt cx="5026831" cy="646329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6000" y="1168955"/>
              <a:ext cx="42883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8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11 – 12 </a:t>
              </a:r>
              <a:r>
                <a:rPr kumimoji="1" lang="ko-KR" altLang="en-US" sz="28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주차 진행사항</a:t>
              </a:r>
              <a:endParaRPr kumimoji="1" lang="ja-JP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2373629"/>
            <a:ext cx="4493609" cy="646329"/>
            <a:chOff x="887522" y="1168955"/>
            <a:chExt cx="4493609" cy="646329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05738" y="1219307"/>
              <a:ext cx="3775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800" spc="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맑은 고딕"/>
                </a:rPr>
                <a:t>UI </a:t>
              </a:r>
              <a:r>
                <a:rPr kumimoji="1" lang="ko-KR" altLang="en-US" sz="2800" spc="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맑은 고딕"/>
                </a:rPr>
                <a:t>및 기능 수정사항</a:t>
              </a:r>
              <a:endParaRPr kumimoji="1" lang="ja-JP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87522" y="3324303"/>
            <a:ext cx="2410999" cy="646329"/>
            <a:chOff x="887522" y="1168955"/>
            <a:chExt cx="2410999" cy="646329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9474" y="1230509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8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DB </a:t>
              </a:r>
              <a:r>
                <a:rPr kumimoji="1" lang="ko-KR" altLang="en-US" sz="28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구현</a:t>
              </a:r>
              <a:endParaRPr kumimoji="1" lang="ja-JP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87522" y="4274977"/>
            <a:ext cx="5144428" cy="646329"/>
            <a:chOff x="887522" y="1168955"/>
            <a:chExt cx="5144428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05738" y="1229167"/>
              <a:ext cx="4426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8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13 – 14 </a:t>
              </a:r>
              <a:r>
                <a:rPr kumimoji="1" lang="ko-KR" altLang="en-US" sz="28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주차 진행 예정</a:t>
              </a:r>
              <a:endParaRPr kumimoji="1" lang="ja-JP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87522" y="5225651"/>
            <a:ext cx="1889755" cy="646329"/>
            <a:chOff x="887522" y="1168955"/>
            <a:chExt cx="1889755" cy="646329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626000" y="1240369"/>
              <a:ext cx="1151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800" spc="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맑은 고딕"/>
                </a:rPr>
                <a:t>Q&amp;A</a:t>
              </a:r>
              <a:endParaRPr kumimoji="1" lang="ja-JP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1</a:t>
            </a:r>
            <a:endParaRPr kumimoji="1" lang="ja-JP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+mn-cs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2</a:t>
            </a:r>
            <a:endParaRPr kumimoji="1" lang="ja-JP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+mn-cs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3</a:t>
            </a:r>
            <a:endParaRPr kumimoji="1" lang="ja-JP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4</a:t>
            </a:r>
            <a:endParaRPr kumimoji="1" lang="ja-JP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+mn-cs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5</a:t>
            </a:r>
            <a:endParaRPr kumimoji="1" lang="ja-JP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463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Part 1</a:t>
              </a:r>
              <a:endParaRPr kumimoji="1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5109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11 – 12 </a:t>
              </a:r>
              <a:r>
                <a:rPr kumimoji="1" lang="ko-KR" altLang="en-US" sz="4000" b="1" dirty="0" smtClean="0">
                  <a:solidFill>
                    <a:prstClr val="white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주차 진행 사항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0" name="평행 사변형 9"/>
          <p:cNvSpPr/>
          <p:nvPr/>
        </p:nvSpPr>
        <p:spPr>
          <a:xfrm rot="2893304">
            <a:off x="10390108" y="3605272"/>
            <a:ext cx="980972" cy="4414436"/>
          </a:xfrm>
          <a:custGeom>
            <a:avLst/>
            <a:gdLst>
              <a:gd name="connsiteX0" fmla="*/ 0 w 1134920"/>
              <a:gd name="connsiteY0" fmla="*/ 5883865 h 5883865"/>
              <a:gd name="connsiteX1" fmla="*/ 283730 w 1134920"/>
              <a:gd name="connsiteY1" fmla="*/ 0 h 5883865"/>
              <a:gd name="connsiteX2" fmla="*/ 1134920 w 1134920"/>
              <a:gd name="connsiteY2" fmla="*/ 0 h 5883865"/>
              <a:gd name="connsiteX3" fmla="*/ 851190 w 1134920"/>
              <a:gd name="connsiteY3" fmla="*/ 5883865 h 5883865"/>
              <a:gd name="connsiteX4" fmla="*/ 0 w 1134920"/>
              <a:gd name="connsiteY4" fmla="*/ 5883865 h 5883865"/>
              <a:gd name="connsiteX0" fmla="*/ 0 w 1134920"/>
              <a:gd name="connsiteY0" fmla="*/ 5883865 h 5883865"/>
              <a:gd name="connsiteX1" fmla="*/ 283730 w 1134920"/>
              <a:gd name="connsiteY1" fmla="*/ 0 h 5883865"/>
              <a:gd name="connsiteX2" fmla="*/ 1134920 w 1134920"/>
              <a:gd name="connsiteY2" fmla="*/ 0 h 5883865"/>
              <a:gd name="connsiteX3" fmla="*/ 920943 w 1134920"/>
              <a:gd name="connsiteY3" fmla="*/ 3968468 h 5883865"/>
              <a:gd name="connsiteX4" fmla="*/ 0 w 1134920"/>
              <a:gd name="connsiteY4" fmla="*/ 5883865 h 5883865"/>
              <a:gd name="connsiteX0" fmla="*/ 0 w 1045414"/>
              <a:gd name="connsiteY0" fmla="*/ 4876089 h 4876089"/>
              <a:gd name="connsiteX1" fmla="*/ 194224 w 1045414"/>
              <a:gd name="connsiteY1" fmla="*/ 0 h 4876089"/>
              <a:gd name="connsiteX2" fmla="*/ 1045414 w 1045414"/>
              <a:gd name="connsiteY2" fmla="*/ 0 h 4876089"/>
              <a:gd name="connsiteX3" fmla="*/ 831437 w 1045414"/>
              <a:gd name="connsiteY3" fmla="*/ 3968468 h 4876089"/>
              <a:gd name="connsiteX4" fmla="*/ 0 w 1045414"/>
              <a:gd name="connsiteY4" fmla="*/ 4876089 h 4876089"/>
              <a:gd name="connsiteX0" fmla="*/ 0 w 980972"/>
              <a:gd name="connsiteY0" fmla="*/ 4876089 h 4876089"/>
              <a:gd name="connsiteX1" fmla="*/ 194224 w 980972"/>
              <a:gd name="connsiteY1" fmla="*/ 0 h 4876089"/>
              <a:gd name="connsiteX2" fmla="*/ 980972 w 980972"/>
              <a:gd name="connsiteY2" fmla="*/ 1267495 h 4876089"/>
              <a:gd name="connsiteX3" fmla="*/ 831437 w 980972"/>
              <a:gd name="connsiteY3" fmla="*/ 3968468 h 4876089"/>
              <a:gd name="connsiteX4" fmla="*/ 0 w 980972"/>
              <a:gd name="connsiteY4" fmla="*/ 4876089 h 4876089"/>
              <a:gd name="connsiteX0" fmla="*/ 0 w 980972"/>
              <a:gd name="connsiteY0" fmla="*/ 4414436 h 4414436"/>
              <a:gd name="connsiteX1" fmla="*/ 157540 w 980972"/>
              <a:gd name="connsiteY1" fmla="*/ 0 h 4414436"/>
              <a:gd name="connsiteX2" fmla="*/ 980972 w 980972"/>
              <a:gd name="connsiteY2" fmla="*/ 805842 h 4414436"/>
              <a:gd name="connsiteX3" fmla="*/ 831437 w 980972"/>
              <a:gd name="connsiteY3" fmla="*/ 3506815 h 4414436"/>
              <a:gd name="connsiteX4" fmla="*/ 0 w 980972"/>
              <a:gd name="connsiteY4" fmla="*/ 4414436 h 441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972" h="4414436">
                <a:moveTo>
                  <a:pt x="0" y="4414436"/>
                </a:moveTo>
                <a:lnTo>
                  <a:pt x="157540" y="0"/>
                </a:lnTo>
                <a:lnTo>
                  <a:pt x="980972" y="805842"/>
                </a:lnTo>
                <a:lnTo>
                  <a:pt x="831437" y="3506815"/>
                </a:lnTo>
                <a:lnTo>
                  <a:pt x="0" y="4414436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 rot="2893304">
            <a:off x="11096507" y="5211175"/>
            <a:ext cx="919875" cy="2480558"/>
          </a:xfrm>
          <a:custGeom>
            <a:avLst/>
            <a:gdLst>
              <a:gd name="connsiteX0" fmla="*/ 0 w 1134920"/>
              <a:gd name="connsiteY0" fmla="*/ 5883865 h 5883865"/>
              <a:gd name="connsiteX1" fmla="*/ 283730 w 1134920"/>
              <a:gd name="connsiteY1" fmla="*/ 0 h 5883865"/>
              <a:gd name="connsiteX2" fmla="*/ 1134920 w 1134920"/>
              <a:gd name="connsiteY2" fmla="*/ 0 h 5883865"/>
              <a:gd name="connsiteX3" fmla="*/ 851190 w 1134920"/>
              <a:gd name="connsiteY3" fmla="*/ 5883865 h 5883865"/>
              <a:gd name="connsiteX4" fmla="*/ 0 w 1134920"/>
              <a:gd name="connsiteY4" fmla="*/ 5883865 h 5883865"/>
              <a:gd name="connsiteX0" fmla="*/ 0 w 1049481"/>
              <a:gd name="connsiteY0" fmla="*/ 5883865 h 5883865"/>
              <a:gd name="connsiteX1" fmla="*/ 283730 w 1049481"/>
              <a:gd name="connsiteY1" fmla="*/ 0 h 5883865"/>
              <a:gd name="connsiteX2" fmla="*/ 1049481 w 1049481"/>
              <a:gd name="connsiteY2" fmla="*/ 1822273 h 5883865"/>
              <a:gd name="connsiteX3" fmla="*/ 851190 w 1049481"/>
              <a:gd name="connsiteY3" fmla="*/ 5883865 h 5883865"/>
              <a:gd name="connsiteX4" fmla="*/ 0 w 1049481"/>
              <a:gd name="connsiteY4" fmla="*/ 5883865 h 5883865"/>
              <a:gd name="connsiteX0" fmla="*/ 0 w 1049481"/>
              <a:gd name="connsiteY0" fmla="*/ 4817131 h 4817131"/>
              <a:gd name="connsiteX1" fmla="*/ 260214 w 1049481"/>
              <a:gd name="connsiteY1" fmla="*/ 0 h 4817131"/>
              <a:gd name="connsiteX2" fmla="*/ 1049481 w 1049481"/>
              <a:gd name="connsiteY2" fmla="*/ 755539 h 4817131"/>
              <a:gd name="connsiteX3" fmla="*/ 851190 w 1049481"/>
              <a:gd name="connsiteY3" fmla="*/ 4817131 h 4817131"/>
              <a:gd name="connsiteX4" fmla="*/ 0 w 1049481"/>
              <a:gd name="connsiteY4" fmla="*/ 4817131 h 4817131"/>
              <a:gd name="connsiteX0" fmla="*/ 0 w 1049481"/>
              <a:gd name="connsiteY0" fmla="*/ 4817131 h 4817131"/>
              <a:gd name="connsiteX1" fmla="*/ 260214 w 1049481"/>
              <a:gd name="connsiteY1" fmla="*/ 0 h 4817131"/>
              <a:gd name="connsiteX2" fmla="*/ 1049481 w 1049481"/>
              <a:gd name="connsiteY2" fmla="*/ 755539 h 4817131"/>
              <a:gd name="connsiteX3" fmla="*/ 1017654 w 1049481"/>
              <a:gd name="connsiteY3" fmla="*/ 1465299 h 4817131"/>
              <a:gd name="connsiteX4" fmla="*/ 0 w 1049481"/>
              <a:gd name="connsiteY4" fmla="*/ 4817131 h 4817131"/>
              <a:gd name="connsiteX0" fmla="*/ 0 w 919875"/>
              <a:gd name="connsiteY0" fmla="*/ 2480558 h 2480558"/>
              <a:gd name="connsiteX1" fmla="*/ 130608 w 919875"/>
              <a:gd name="connsiteY1" fmla="*/ 0 h 2480558"/>
              <a:gd name="connsiteX2" fmla="*/ 919875 w 919875"/>
              <a:gd name="connsiteY2" fmla="*/ 755539 h 2480558"/>
              <a:gd name="connsiteX3" fmla="*/ 888048 w 919875"/>
              <a:gd name="connsiteY3" fmla="*/ 1465299 h 2480558"/>
              <a:gd name="connsiteX4" fmla="*/ 0 w 919875"/>
              <a:gd name="connsiteY4" fmla="*/ 2480558 h 248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875" h="2480558">
                <a:moveTo>
                  <a:pt x="0" y="2480558"/>
                </a:moveTo>
                <a:lnTo>
                  <a:pt x="130608" y="0"/>
                </a:lnTo>
                <a:lnTo>
                  <a:pt x="919875" y="755539"/>
                </a:lnTo>
                <a:lnTo>
                  <a:pt x="888048" y="1465299"/>
                </a:lnTo>
                <a:lnTo>
                  <a:pt x="0" y="24805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19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32904" y="220380"/>
            <a:ext cx="5434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11</a:t>
            </a:r>
            <a:r>
              <a:rPr kumimoji="1" lang="en-US" altLang="ja-JP" sz="3600" b="1" i="0" u="none" strike="noStrike" kern="1200" cap="none" spc="30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– 12 </a:t>
            </a:r>
            <a:r>
              <a:rPr kumimoji="1" lang="ko-KR" altLang="en-US" sz="3600" b="1" i="0" u="none" strike="noStrike" kern="1200" cap="none" spc="30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주차 진행 사항</a:t>
            </a:r>
            <a:endParaRPr kumimoji="1" lang="ja-JP" altLang="en-US" sz="36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10" name="フリーフォーム 9"/>
          <p:cNvSpPr/>
          <p:nvPr/>
        </p:nvSpPr>
        <p:spPr>
          <a:xfrm>
            <a:off x="1907033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kumimoji="1"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kumimoji="1"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 보완</a:t>
            </a:r>
            <a:endParaRPr kumimoji="1"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endParaRPr kumimoji="1" lang="en-US" altLang="ko-KR" sz="2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인물 </a:t>
            </a:r>
            <a:r>
              <a:rPr kumimoji="1" lang="en-US" altLang="ko-KR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kumimoji="1" lang="ko-KR" altLang="en-US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167117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フリーフォーム 11"/>
          <p:cNvSpPr/>
          <p:nvPr/>
        </p:nvSpPr>
        <p:spPr>
          <a:xfrm>
            <a:off x="4226285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통번역</a:t>
            </a: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4486370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フリーフォーム 21"/>
          <p:cNvSpPr/>
          <p:nvPr/>
        </p:nvSpPr>
        <p:spPr>
          <a:xfrm>
            <a:off x="6545538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위젯 완성</a:t>
            </a:r>
            <a:endParaRPr kumimoji="1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 TYPES)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6805622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フリーフォーム 23"/>
          <p:cNvSpPr/>
          <p:nvPr/>
        </p:nvSpPr>
        <p:spPr>
          <a:xfrm>
            <a:off x="8864790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2280" tIns="2542198" rIns="462280" bIns="1502241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자잘한 </a:t>
            </a:r>
            <a:r>
              <a:rPr kumimoji="1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kumimoji="1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9124874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テキスト ボックス 27"/>
          <p:cNvSpPr txBox="1"/>
          <p:nvPr/>
        </p:nvSpPr>
        <p:spPr>
          <a:xfrm>
            <a:off x="2654555" y="1946557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1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973807" y="1946556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2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293059" y="1946555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3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612311" y="1946554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3238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맑은 고딕"/>
                  <a:cs typeface="+mn-cs"/>
                </a:rPr>
                <a:t>Part 2</a:t>
              </a:r>
              <a:endParaRPr kumimoji="1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64027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UI </a:t>
              </a:r>
              <a:r>
                <a:rPr kumimoji="1" lang="ko-KR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및 기능 개선 ∙ 변경사항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52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kumimoji="1" lang="en-US" altLang="ja-JP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UI </a:t>
            </a:r>
            <a:r>
              <a:rPr kumimoji="1"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및 기능 </a:t>
            </a:r>
            <a:r>
              <a:rPr kumimoji="1"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개선 ∙ 변경사항</a:t>
            </a:r>
            <a:r>
              <a:rPr kumimoji="1"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(1)</a:t>
            </a:r>
            <a:endParaRPr kumimoji="1" lang="ja-JP" altLang="en-US" sz="3600" b="1" dirty="0">
              <a:latin typeface="맑은 고딕" panose="020B0503020000020004" pitchFamily="50" charset="-127"/>
              <a:ea typeface="맑은 고딕" panose="020B0503020000020004" pitchFamily="50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476250" y="1487737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4530562" y="1487736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8584874" y="1487735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587489" y="4896306"/>
            <a:ext cx="2908395" cy="1046441"/>
            <a:chOff x="587489" y="4896306"/>
            <a:chExt cx="2908395" cy="1046441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748707" y="4896306"/>
              <a:ext cx="25859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로그인 ∙ 동기화 통합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87489" y="5296416"/>
              <a:ext cx="290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noProof="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본래 네비게이션 바에 위치하던 로그인 파트를 설정 부문으로 이동</a:t>
              </a:r>
              <a:r>
                <a:rPr kumimoji="1" lang="en-US" altLang="ko-KR" sz="1200" noProof="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kumimoji="1" lang="ko-KR" altLang="en-US" sz="1200" noProof="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 하면서 로그인과 동기화 버튼을 통합함</a:t>
              </a:r>
              <a:r>
                <a:rPr kumimoji="1" lang="en-US" altLang="ko-KR" sz="1200" noProof="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4641801" y="4896306"/>
            <a:ext cx="2908395" cy="1415773"/>
            <a:chOff x="587489" y="4896306"/>
            <a:chExt cx="2908395" cy="1415773"/>
          </a:xfrm>
        </p:grpSpPr>
        <p:sp>
          <p:nvSpPr>
            <p:cNvPr id="30" name="テキスト ボックス 29"/>
            <p:cNvSpPr txBox="1"/>
            <p:nvPr/>
          </p:nvSpPr>
          <p:spPr>
            <a:xfrm>
              <a:off x="1090146" y="4896306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단어 검색 엔진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87489" y="5296416"/>
              <a:ext cx="29083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kumimoji="1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kumimoji="1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로그아웃에 해당 하던 네비게이션 부분을 단어 검색 엔진으로 수정</a:t>
              </a:r>
              <a:r>
                <a:rPr kumimoji="1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역사에 대한 내용을 다루는 만큼 생소한 단어들이 많다는 점을 적용하여 기능을 추가함</a:t>
              </a:r>
              <a:r>
                <a:rPr kumimoji="1" lang="en-US" altLang="ko-KR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グループ化 31"/>
          <p:cNvGrpSpPr/>
          <p:nvPr/>
        </p:nvGrpSpPr>
        <p:grpSpPr>
          <a:xfrm>
            <a:off x="8696113" y="4896306"/>
            <a:ext cx="2908395" cy="1231107"/>
            <a:chOff x="587489" y="4896306"/>
            <a:chExt cx="2908395" cy="1231107"/>
          </a:xfrm>
        </p:grpSpPr>
        <p:sp>
          <p:nvSpPr>
            <p:cNvPr id="33" name="テキスト ボックス 32"/>
            <p:cNvSpPr txBox="1"/>
            <p:nvPr/>
          </p:nvSpPr>
          <p:spPr>
            <a:xfrm>
              <a:off x="1124612" y="4896306"/>
              <a:ext cx="1834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DB </a:t>
              </a:r>
              <a:r>
                <a:rPr kumimoji="1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실행 결과 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587489" y="5296416"/>
              <a:ext cx="29083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HOME</a:t>
              </a:r>
              <a:r>
                <a:rPr kumimoji="1" lang="en-US" altLang="ja-JP" sz="12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FRAGMENT</a:t>
              </a:r>
              <a:r>
                <a:rPr kumimoji="1" lang="ko-KR" alt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</a:t>
              </a:r>
              <a:r>
                <a:rPr kumimoji="1" lang="en-US" altLang="ko-KR" sz="12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365</a:t>
              </a:r>
              <a:r>
                <a:rPr kumimoji="1" lang="ko-KR" alt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</a:t>
              </a:r>
              <a:r>
                <a:rPr kumimoji="1" lang="en-US" altLang="ko-KR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kumimoji="1" lang="ko-KR" altLang="en-US" sz="12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 함으로써 </a:t>
              </a:r>
              <a:r>
                <a:rPr kumimoji="1" lang="ko-KR" altLang="en-US" sz="120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어플을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실행 할 때 마다 매번 무작위로 과거의 오늘 있었던 한 줄을 해당 년도와 함께 출력함</a:t>
              </a:r>
              <a:r>
                <a:rPr kumimoji="1" lang="en-US" altLang="ko-KR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06" y="1325962"/>
            <a:ext cx="2079360" cy="34544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18" y="1325962"/>
            <a:ext cx="2081654" cy="34544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038" y="1325962"/>
            <a:ext cx="2088328" cy="34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3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UI 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및 기능 </a:t>
            </a:r>
            <a:r>
              <a:rPr kumimoji="1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개선 ∙ 변경사항</a:t>
            </a:r>
            <a:r>
              <a:rPr kumimoji="1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(2)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1907033" y="1487738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7155775" y="1487737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018272" y="4896307"/>
            <a:ext cx="2908395" cy="1600439"/>
            <a:chOff x="587489" y="4896306"/>
            <a:chExt cx="2908395" cy="160043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391513" y="4896306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어플</a:t>
              </a:r>
              <a:r>
                <a:rPr kumimoji="1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 종료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87489" y="5296416"/>
              <a:ext cx="29083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이전에는 </a:t>
              </a:r>
              <a:r>
                <a:rPr kumimoji="1" lang="en-US" altLang="ko-KR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home fragment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돌아가고 나서 </a:t>
              </a:r>
              <a:r>
                <a:rPr kumimoji="1" lang="ko-KR" altLang="en-US" sz="120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뒤로가기를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한번 누르면 바로 </a:t>
              </a:r>
              <a:r>
                <a:rPr kumimoji="1" lang="ko-KR" altLang="en-US" sz="120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어플이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종료가 되었음</a:t>
              </a:r>
              <a:r>
                <a:rPr kumimoji="1" lang="en-US" altLang="ko-KR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의도치 못한 </a:t>
              </a:r>
              <a:r>
                <a:rPr kumimoji="1" lang="ko-KR" altLang="en-US" sz="120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어플의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종료를 예방하기 위해 </a:t>
              </a:r>
              <a:r>
                <a:rPr kumimoji="1" lang="ko-KR" altLang="en-US" sz="120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뒤로가기를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20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두번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눌러야 </a:t>
              </a:r>
              <a:r>
                <a:rPr kumimoji="1" lang="ko-KR" altLang="en-US" sz="1200" dirty="0" err="1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어플이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종료 되도록 수정함</a:t>
              </a:r>
              <a:r>
                <a:rPr kumimoji="1" lang="en-US" altLang="ko-KR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kumimoji="1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.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7267014" y="4896307"/>
            <a:ext cx="2908395" cy="1046441"/>
            <a:chOff x="587489" y="4896306"/>
            <a:chExt cx="2908395" cy="1046441"/>
          </a:xfrm>
        </p:grpSpPr>
        <p:sp>
          <p:nvSpPr>
            <p:cNvPr id="30" name="テキスト ボックス 29"/>
            <p:cNvSpPr txBox="1"/>
            <p:nvPr/>
          </p:nvSpPr>
          <p:spPr>
            <a:xfrm>
              <a:off x="960303" y="4896306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latinLnBrk="0"/>
              <a:r>
                <a:rPr kumimoji="1"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달력 </a:t>
              </a:r>
              <a:r>
                <a:rPr kumimoji="1"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∙ 계정 연동</a:t>
              </a:r>
              <a:r>
                <a:rPr kumimoji="1" lang="ko-KR" altLang="en-US" sz="20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Ebrima" panose="02000000000000000000" pitchFamily="2" charset="0"/>
                </a:rPr>
                <a:t> 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87489" y="5296416"/>
              <a:ext cx="290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 소개한 구글 계정과 </a:t>
              </a:r>
              <a:r>
                <a:rPr kumimoji="1" lang="en-US" altLang="ko-KR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firebase</a:t>
              </a:r>
              <a:r>
                <a:rPr kumimoji="1" lang="ko-KR" altLang="en-US" sz="1200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통하여 일기 내용을 저장하고 이전에 작성한 일기를 볼 수 있게 됨</a:t>
              </a:r>
              <a:r>
                <a:rPr kumimoji="1" lang="en-US" altLang="ko-KR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. 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967" y="1101478"/>
            <a:ext cx="2179004" cy="35947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842" y="1101478"/>
            <a:ext cx="2170742" cy="35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0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597451"/>
            <a:ext cx="6877976" cy="526055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일기에 저장되는 내용을 개인의 구글 계정과 연동하기    위하여 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firebase</a:t>
            </a: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를 이용함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.</a:t>
            </a: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 자동 동기화 및 이전에 작성한 일기를 다시 읽고 수정하는 등의 역할을 해 낼 수 있음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.</a:t>
            </a:r>
          </a:p>
          <a:p>
            <a:pPr lvl="1" latinLnBrk="0"/>
            <a:endParaRPr kumimoji="1" lang="en-US" altLang="ja-JP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일기를 작성하고 저장을 하면 다음 형식으로 저장이 됨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.</a:t>
            </a:r>
          </a:p>
          <a:p>
            <a:pPr lvl="1" latinLnBrk="0"/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 </a:t>
            </a: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날짜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, </a:t>
            </a: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로그인 계정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, </a:t>
            </a: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선택한 역사 인물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, </a:t>
            </a: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그에 대한 부연 설명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, </a:t>
            </a: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일기 내용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. </a:t>
            </a:r>
          </a:p>
          <a:p>
            <a:pPr lvl="1" latinLnBrk="0"/>
            <a:endParaRPr kumimoji="1" lang="en-US" altLang="ja-JP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kumimoji="1" lang="ko-KR" altLang="en-US" noProof="0" dirty="0" smtClean="0">
                <a:solidFill>
                  <a:prstClr val="white"/>
                </a:solidFill>
                <a:latin typeface="Calibri"/>
                <a:ea typeface="맑은 고딕"/>
              </a:rPr>
              <a:t>이전에 작성한 일기를 보거나 수정할 때에는 </a:t>
            </a:r>
            <a:r>
              <a:rPr kumimoji="1" lang="en-US" altLang="ko-KR" noProof="0" dirty="0" smtClean="0">
                <a:solidFill>
                  <a:prstClr val="white"/>
                </a:solidFill>
                <a:latin typeface="Calibri"/>
                <a:ea typeface="맑은 고딕"/>
              </a:rPr>
              <a:t>text </a:t>
            </a:r>
            <a:r>
              <a:rPr kumimoji="1" lang="ko-KR" altLang="en-US" noProof="0" dirty="0" smtClean="0">
                <a:solidFill>
                  <a:prstClr val="white"/>
                </a:solidFill>
                <a:latin typeface="Calibri"/>
                <a:ea typeface="맑은 고딕"/>
              </a:rPr>
              <a:t>값을 가져와 수정 및 읽기를 함</a:t>
            </a:r>
            <a:r>
              <a:rPr kumimoji="1" lang="en-US" altLang="ko-KR" noProof="0" dirty="0" smtClean="0">
                <a:solidFill>
                  <a:prstClr val="white"/>
                </a:solidFill>
                <a:latin typeface="Calibri"/>
                <a:ea typeface="맑은 고딕"/>
              </a:rPr>
              <a:t>.</a:t>
            </a:r>
          </a:p>
          <a:p>
            <a:pPr lvl="1" latinLnBrk="0"/>
            <a:endParaRPr kumimoji="1" lang="en-US" altLang="ko-KR" dirty="0">
              <a:solidFill>
                <a:prstClr val="white"/>
              </a:solidFill>
              <a:latin typeface="Calibri"/>
              <a:ea typeface="맑은 고딕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kumimoji="1" lang="ko-KR" altLang="en-US" noProof="0" dirty="0" smtClean="0">
                <a:solidFill>
                  <a:prstClr val="white"/>
                </a:solidFill>
                <a:latin typeface="Calibri"/>
                <a:ea typeface="맑은 고딕"/>
              </a:rPr>
              <a:t>로그인 하기 이전에 일기를 작성하면 </a:t>
            </a:r>
            <a:r>
              <a:rPr kumimoji="1" lang="en-US" altLang="ko-KR" noProof="0" dirty="0" smtClean="0">
                <a:solidFill>
                  <a:prstClr val="white"/>
                </a:solidFill>
                <a:latin typeface="Calibri"/>
                <a:ea typeface="맑은 고딕"/>
              </a:rPr>
              <a:t>null</a:t>
            </a:r>
            <a:r>
              <a:rPr kumimoji="1" lang="ko-KR" altLang="en-US" noProof="0" dirty="0" smtClean="0">
                <a:solidFill>
                  <a:prstClr val="white"/>
                </a:solidFill>
                <a:latin typeface="Calibri"/>
                <a:ea typeface="맑은 고딕"/>
              </a:rPr>
              <a:t>로 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firebase</a:t>
            </a: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에 저장이 됨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. </a:t>
            </a:r>
          </a:p>
          <a:p>
            <a:pPr lvl="1" latinLnBrk="0"/>
            <a:endParaRPr kumimoji="1" lang="en-US" altLang="ko-KR" noProof="0" dirty="0">
              <a:solidFill>
                <a:prstClr val="white"/>
              </a:solidFill>
              <a:latin typeface="Calibri"/>
              <a:ea typeface="맑은 고딕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NULL</a:t>
            </a:r>
            <a:r>
              <a:rPr kumimoji="1" lang="ko-KR" altLang="en-US" dirty="0" smtClean="0">
                <a:solidFill>
                  <a:prstClr val="white"/>
                </a:solidFill>
                <a:latin typeface="Calibri"/>
                <a:ea typeface="맑은 고딕"/>
              </a:rPr>
              <a:t>을 제외한 각각의 카테고리는 각자의 기기에 대한 </a:t>
            </a:r>
            <a:r>
              <a:rPr kumimoji="1" lang="ko-KR" altLang="en-US" dirty="0" err="1" smtClean="0">
                <a:solidFill>
                  <a:prstClr val="white"/>
                </a:solidFill>
                <a:latin typeface="Calibri"/>
                <a:ea typeface="맑은 고딕"/>
              </a:rPr>
              <a:t>식별자임</a:t>
            </a:r>
            <a:r>
              <a:rPr kumimoji="1" lang="en-US" altLang="ko-KR" dirty="0" smtClean="0">
                <a:solidFill>
                  <a:prstClr val="white"/>
                </a:solidFill>
                <a:latin typeface="Calibri"/>
                <a:ea typeface="맑은 고딕"/>
              </a:rPr>
              <a:t>.</a:t>
            </a:r>
            <a:r>
              <a:rPr kumimoji="1" lang="en-US" altLang="ko-KR" noProof="0" dirty="0" smtClean="0">
                <a:solidFill>
                  <a:prstClr val="white"/>
                </a:solidFill>
                <a:latin typeface="Calibri"/>
                <a:ea typeface="맑은 고딕"/>
              </a:rPr>
              <a:t> </a:t>
            </a:r>
            <a:endParaRPr kumimoji="1" lang="en-US" altLang="ja-JP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</a:endParaRPr>
          </a:p>
          <a:p>
            <a:pPr lvl="1" latinLnBrk="0"/>
            <a:endParaRPr kumimoji="1" lang="ja-JP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26" y="604222"/>
            <a:ext cx="4024236" cy="5891894"/>
          </a:xfrm>
          <a:prstGeom prst="rect">
            <a:avLst/>
          </a:prstGeom>
        </p:spPr>
      </p:pic>
      <p:sp>
        <p:nvSpPr>
          <p:cNvPr id="11" name="正方形/長方形 9"/>
          <p:cNvSpPr/>
          <p:nvPr/>
        </p:nvSpPr>
        <p:spPr>
          <a:xfrm>
            <a:off x="-1" y="0"/>
            <a:ext cx="6877976" cy="159745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/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000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8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FIREBASE</a:t>
            </a:r>
            <a:r>
              <a:rPr kumimoji="1" lang="ko-KR" altLang="en-US" sz="48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의 이용</a:t>
            </a:r>
            <a:endParaRPr kumimoji="1" lang="ja-JP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Ebrima" panose="02000000000000000000" pitchFamily="2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맑은 고딕"/>
                <a:cs typeface="+mn-cs"/>
              </a:rPr>
              <a:t>“</a:t>
            </a:r>
            <a:endParaRPr kumimoji="1" lang="ja-JP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988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kumimoji="1" lang="en-US" altLang="ja-JP" sz="3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UI </a:t>
            </a:r>
            <a:r>
              <a:rPr kumimoji="1" lang="ko-KR" altLang="en-US" sz="3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및 기능 개선 ∙ 변경사항</a:t>
            </a:r>
            <a:r>
              <a:rPr kumimoji="1" lang="en-US" altLang="ko-KR" sz="3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anose="02000000000000000000" pitchFamily="2" charset="0"/>
              </a:rPr>
              <a:t>(3)</a:t>
            </a:r>
            <a:endParaRPr kumimoji="1" lang="ja-JP" altLang="en-US" sz="3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  <a:solidFill>
            <a:schemeClr val="accent1"/>
          </a:solidFill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17" name="フリーフォーム 16"/>
          <p:cNvSpPr/>
          <p:nvPr/>
        </p:nvSpPr>
        <p:spPr>
          <a:xfrm>
            <a:off x="605722" y="2545491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인물 선택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フリーフォーム 17"/>
          <p:cNvSpPr/>
          <p:nvPr/>
        </p:nvSpPr>
        <p:spPr>
          <a:xfrm>
            <a:off x="3926144" y="3685514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캘린더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フリーフォーム 20"/>
          <p:cNvSpPr/>
          <p:nvPr/>
        </p:nvSpPr>
        <p:spPr>
          <a:xfrm>
            <a:off x="2631743" y="2545491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일기 작성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127883" y="2891202"/>
            <a:ext cx="539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 </a:t>
            </a:r>
            <a:r>
              <a:rPr kumimoji="1" lang="en-US" altLang="ja-JP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NAVIGATION BAR,</a:t>
            </a:r>
            <a:r>
              <a:rPr kumimoji="1"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 </a:t>
            </a:r>
            <a:r>
              <a:rPr kumimoji="1"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ACTIVITY, </a:t>
            </a:r>
            <a:r>
              <a:rPr kumimoji="1"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및 </a:t>
            </a:r>
            <a:r>
              <a:rPr kumimoji="1"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FRAGMENT </a:t>
            </a:r>
            <a:r>
              <a:rPr kumimoji="1"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간의 전환에 있어서 불편함 존재</a:t>
            </a:r>
            <a:r>
              <a:rPr kumimoji="1"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기능상으로는 문제가 없지만 사용자 입장에서 불편함을 호소 할 수 있으므로 이후 개선 사항에 포함됨</a:t>
            </a:r>
            <a:r>
              <a:rPr kumimoji="1" lang="en-US" altLang="ko-KR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맑은 고딕"/>
              </a:rPr>
              <a:t>.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149682" y="1968500"/>
            <a:ext cx="2581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현재 문제점</a:t>
            </a:r>
            <a:endParaRPr kumimoji="1" lang="ja-JP" altLang="en-US" sz="3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6096000" y="1893442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 17"/>
          <p:cNvSpPr/>
          <p:nvPr/>
        </p:nvSpPr>
        <p:spPr>
          <a:xfrm>
            <a:off x="1580632" y="3685513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marL="0" marR="0" lvl="0" indent="0" algn="ctr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일기 뷰어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161580" y="2934455"/>
            <a:ext cx="470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704073" y="2934455"/>
            <a:ext cx="0" cy="74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3136490" y="4106257"/>
            <a:ext cx="783792" cy="3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187601" y="2934455"/>
            <a:ext cx="516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4187601" y="2729250"/>
            <a:ext cx="15884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482002" y="4120700"/>
            <a:ext cx="294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5776097" y="2729250"/>
            <a:ext cx="0" cy="1391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187294" y="2742082"/>
            <a:ext cx="444449" cy="4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397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769</Words>
  <Application>Microsoft Office PowerPoint</Application>
  <PresentationFormat>와이드스크린</PresentationFormat>
  <Paragraphs>147</Paragraphs>
  <Slides>19</Slides>
  <Notes>7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15</vt:i4>
      </vt:variant>
      <vt:variant>
        <vt:lpstr>슬라이드 제목</vt:lpstr>
      </vt:variant>
      <vt:variant>
        <vt:i4>19</vt:i4>
      </vt:variant>
    </vt:vector>
  </HeadingPairs>
  <TitlesOfParts>
    <vt:vector size="40" baseType="lpstr">
      <vt:lpstr>맑은 고딕</vt:lpstr>
      <vt:lpstr>맑은 고딕 Semilight</vt:lpstr>
      <vt:lpstr>Arial</vt:lpstr>
      <vt:lpstr>Calibri</vt:lpstr>
      <vt:lpstr>Century Gothic</vt:lpstr>
      <vt:lpstr>Ebrima</vt:lpstr>
      <vt:lpstr>Office テーマ</vt:lpstr>
      <vt:lpstr>1_Office テーマ</vt:lpstr>
      <vt:lpstr>2_Office テーマ</vt:lpstr>
      <vt:lpstr>3_Office テーマ</vt:lpstr>
      <vt:lpstr>4_Office テーマ</vt:lpstr>
      <vt:lpstr>5_Office テーマ</vt:lpstr>
      <vt:lpstr>6_Office テーマ</vt:lpstr>
      <vt:lpstr>7_Office テーマ</vt:lpstr>
      <vt:lpstr>8_Office テーマ</vt:lpstr>
      <vt:lpstr>9_Office テーマ</vt:lpstr>
      <vt:lpstr>10_Office テーマ</vt:lpstr>
      <vt:lpstr>11_Office テーマ</vt:lpstr>
      <vt:lpstr>12_Office テーマ</vt:lpstr>
      <vt:lpstr>13_Office テーマ</vt:lpstr>
      <vt:lpstr>14_Office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수영</dc:creator>
  <cp:lastModifiedBy>김 수영</cp:lastModifiedBy>
  <cp:revision>15</cp:revision>
  <dcterms:created xsi:type="dcterms:W3CDTF">2019-11-24T15:05:16Z</dcterms:created>
  <dcterms:modified xsi:type="dcterms:W3CDTF">2019-11-24T20:00:53Z</dcterms:modified>
</cp:coreProperties>
</file>